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-15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06A6F-4702-904E-91E6-47393DC76769}" type="datetimeFigureOut">
              <a:rPr lang="en-US" smtClean="0"/>
              <a:t>4/1/12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36EF-098E-0743-AE42-29AEF074C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950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06A6F-4702-904E-91E6-47393DC76769}" type="datetimeFigureOut">
              <a:rPr lang="en-US" smtClean="0"/>
              <a:t>4/1/12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36EF-098E-0743-AE42-29AEF074C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455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06A6F-4702-904E-91E6-47393DC76769}" type="datetimeFigureOut">
              <a:rPr lang="en-US" smtClean="0"/>
              <a:t>4/1/12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36EF-098E-0743-AE42-29AEF074C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850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06A6F-4702-904E-91E6-47393DC76769}" type="datetimeFigureOut">
              <a:rPr lang="en-US" smtClean="0"/>
              <a:t>4/1/12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36EF-098E-0743-AE42-29AEF074C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8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06A6F-4702-904E-91E6-47393DC76769}" type="datetimeFigureOut">
              <a:rPr lang="en-US" smtClean="0"/>
              <a:t>4/1/12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36EF-098E-0743-AE42-29AEF074C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577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06A6F-4702-904E-91E6-47393DC76769}" type="datetimeFigureOut">
              <a:rPr lang="en-US" smtClean="0"/>
              <a:t>4/1/12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36EF-098E-0743-AE42-29AEF074C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300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06A6F-4702-904E-91E6-47393DC76769}" type="datetimeFigureOut">
              <a:rPr lang="en-US" smtClean="0"/>
              <a:t>4/1/12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36EF-098E-0743-AE42-29AEF074C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392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06A6F-4702-904E-91E6-47393DC76769}" type="datetimeFigureOut">
              <a:rPr lang="en-US" smtClean="0"/>
              <a:t>4/1/12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36EF-098E-0743-AE42-29AEF074C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26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06A6F-4702-904E-91E6-47393DC76769}" type="datetimeFigureOut">
              <a:rPr lang="en-US" smtClean="0"/>
              <a:t>4/1/12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36EF-098E-0743-AE42-29AEF074C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620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06A6F-4702-904E-91E6-47393DC76769}" type="datetimeFigureOut">
              <a:rPr lang="en-US" smtClean="0"/>
              <a:t>4/1/12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36EF-098E-0743-AE42-29AEF074C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915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06A6F-4702-904E-91E6-47393DC76769}" type="datetimeFigureOut">
              <a:rPr lang="en-US" smtClean="0"/>
              <a:t>4/1/12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36EF-098E-0743-AE42-29AEF074C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563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06A6F-4702-904E-91E6-47393DC76769}" type="datetimeFigureOut">
              <a:rPr lang="en-US" smtClean="0"/>
              <a:t>4/1/12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236EF-098E-0743-AE42-29AEF074C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876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wee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8666"/>
            <a:ext cx="9119017" cy="6110111"/>
          </a:xfrm>
          <a:prstGeom prst="rect">
            <a:avLst/>
          </a:prstGeom>
        </p:spPr>
      </p:pic>
      <p:pic>
        <p:nvPicPr>
          <p:cNvPr id="5" name="Picture 4" descr="twitter_logo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635" y="112890"/>
            <a:ext cx="2674421" cy="984080"/>
          </a:xfrm>
          <a:prstGeom prst="rect">
            <a:avLst/>
          </a:prstGeom>
        </p:spPr>
      </p:pic>
      <p:pic>
        <p:nvPicPr>
          <p:cNvPr id="6" name="Picture 5" descr="Twitter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725" y="5458178"/>
            <a:ext cx="1399822" cy="139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638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Farrell</dc:creator>
  <cp:lastModifiedBy>Michael Farrell</cp:lastModifiedBy>
  <cp:revision>1</cp:revision>
  <dcterms:created xsi:type="dcterms:W3CDTF">2012-04-01T04:48:04Z</dcterms:created>
  <dcterms:modified xsi:type="dcterms:W3CDTF">2012-04-01T04:53:58Z</dcterms:modified>
</cp:coreProperties>
</file>